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76" r:id="rId5"/>
    <p:sldId id="274" r:id="rId6"/>
    <p:sldId id="277" r:id="rId7"/>
    <p:sldId id="278" r:id="rId8"/>
    <p:sldId id="275" r:id="rId9"/>
    <p:sldId id="281" r:id="rId10"/>
    <p:sldId id="280" r:id="rId11"/>
    <p:sldId id="282" r:id="rId12"/>
    <p:sldId id="267" r:id="rId13"/>
    <p:sldId id="284" r:id="rId14"/>
    <p:sldId id="258" r:id="rId15"/>
    <p:sldId id="285" r:id="rId16"/>
    <p:sldId id="262" r:id="rId17"/>
    <p:sldId id="263" r:id="rId18"/>
    <p:sldId id="264" r:id="rId19"/>
    <p:sldId id="286" r:id="rId20"/>
    <p:sldId id="261" r:id="rId21"/>
    <p:sldId id="283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/>
    <p:restoredTop sz="50000"/>
  </p:normalViewPr>
  <p:slideViewPr>
    <p:cSldViewPr snapToGrid="0" snapToObjects="1">
      <p:cViewPr>
        <p:scale>
          <a:sx n="70" d="100"/>
          <a:sy n="70" d="100"/>
        </p:scale>
        <p:origin x="1112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6CBB-97D5-CD4E-9959-4DC78EA58A36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BE4C-5BDC-B441-9F42-A43D997D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6CBB-97D5-CD4E-9959-4DC78EA58A36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BE4C-5BDC-B441-9F42-A43D997D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4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6CBB-97D5-CD4E-9959-4DC78EA58A36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BE4C-5BDC-B441-9F42-A43D997D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3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6CBB-97D5-CD4E-9959-4DC78EA58A36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BE4C-5BDC-B441-9F42-A43D997D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1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6CBB-97D5-CD4E-9959-4DC78EA58A36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BE4C-5BDC-B441-9F42-A43D997D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52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6CBB-97D5-CD4E-9959-4DC78EA58A36}" type="datetimeFigureOut">
              <a:rPr lang="en-US" smtClean="0"/>
              <a:t>6/28/19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BE4C-5BDC-B441-9F42-A43D997D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3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6CBB-97D5-CD4E-9959-4DC78EA58A36}" type="datetimeFigureOut">
              <a:rPr lang="en-US" smtClean="0"/>
              <a:t>6/28/19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BE4C-5BDC-B441-9F42-A43D997D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31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6CBB-97D5-CD4E-9959-4DC78EA58A36}" type="datetimeFigureOut">
              <a:rPr lang="en-US" smtClean="0"/>
              <a:t>6/28/19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BE4C-5BDC-B441-9F42-A43D997D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52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6CBB-97D5-CD4E-9959-4DC78EA58A36}" type="datetimeFigureOut">
              <a:rPr lang="en-US" smtClean="0"/>
              <a:t>6/28/19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BE4C-5BDC-B441-9F42-A43D997D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6CBB-97D5-CD4E-9959-4DC78EA58A36}" type="datetimeFigureOut">
              <a:rPr lang="en-US" smtClean="0"/>
              <a:t>6/28/19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BE4C-5BDC-B441-9F42-A43D997D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3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6CBB-97D5-CD4E-9959-4DC78EA58A36}" type="datetimeFigureOut">
              <a:rPr lang="en-US" smtClean="0"/>
              <a:t>6/28/19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6BE4C-5BDC-B441-9F42-A43D997D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76CBB-97D5-CD4E-9959-4DC78EA58A36}" type="datetimeFigureOut">
              <a:rPr lang="en-US" smtClean="0"/>
              <a:t>6/28/19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6BE4C-5BDC-B441-9F42-A43D997DF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8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g"/><Relationship Id="rId5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Reinvent Yourself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Anne-Laure </a:t>
            </a:r>
            <a:r>
              <a:rPr lang="en-US" dirty="0" err="1" smtClean="0"/>
              <a:t>Orosco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715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0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50"/>
    </mc:Choice>
    <mc:Fallback>
      <p:transition spd="slow" advClick="0" advTm="1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602210"/>
              </p:ext>
            </p:extLst>
          </p:nvPr>
        </p:nvGraphicFramePr>
        <p:xfrm>
          <a:off x="1011937" y="527575"/>
          <a:ext cx="10346943" cy="5886433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5330744"/>
                <a:gridCol w="5016199"/>
              </a:tblGrid>
              <a:tr h="69000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Statements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dirty="0" smtClean="0"/>
                        <a:t>          2             3            4            5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baseline="0" dirty="0" smtClean="0"/>
                        <a:t>False                   Neutral               True</a:t>
                      </a:r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 don’t know what to do</a:t>
                      </a:r>
                      <a:r>
                        <a:rPr lang="en-US" baseline="0" dirty="0" smtClean="0"/>
                        <a:t> next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dirty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 don’t have enough money to do 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I’m scared of being judged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My family doesn’t support 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My friends think I’m crazy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I don’t know anyone who</a:t>
                      </a:r>
                      <a:r>
                        <a:rPr lang="en-US" baseline="0" dirty="0" smtClean="0"/>
                        <a:t> has done 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I don’t know where to start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r>
                        <a:rPr lang="en-US" baseline="0" dirty="0" smtClean="0"/>
                        <a:t> don’t have the right skills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I don’t want to fail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I don’t have any</a:t>
                      </a:r>
                      <a:r>
                        <a:rPr lang="en-US" baseline="0" dirty="0" smtClean="0"/>
                        <a:t> experience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dirty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Factors holding b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0512" y="56012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0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00"/>
    </mc:Choice>
    <mc:Fallback>
      <p:transition spd="slow" advClick="0" advTm="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38785"/>
              </p:ext>
            </p:extLst>
          </p:nvPr>
        </p:nvGraphicFramePr>
        <p:xfrm>
          <a:off x="1194817" y="517005"/>
          <a:ext cx="10143743" cy="5886433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5367764"/>
                <a:gridCol w="4775979"/>
              </a:tblGrid>
              <a:tr h="69000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Statements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dirty="0" smtClean="0"/>
                        <a:t>          2             3            4            5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baseline="0" dirty="0" smtClean="0"/>
                        <a:t>Worse               Neutral                  Best </a:t>
                      </a:r>
                      <a:endParaRPr lang="en-US" dirty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 don’t speak the local language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dirty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</a:t>
                      </a:r>
                      <a:r>
                        <a:rPr lang="en-US" baseline="0" dirty="0" smtClean="0"/>
                        <a:t> need a different type of visa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I give</a:t>
                      </a:r>
                      <a:r>
                        <a:rPr lang="en-US" baseline="0" dirty="0" smtClean="0"/>
                        <a:t> up easily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It</a:t>
                      </a:r>
                      <a:r>
                        <a:rPr lang="uk-UA" dirty="0" smtClean="0"/>
                        <a:t>’</a:t>
                      </a:r>
                      <a:r>
                        <a:rPr lang="en-US" dirty="0" smtClean="0"/>
                        <a:t>s</a:t>
                      </a:r>
                      <a:r>
                        <a:rPr lang="en-US" baseline="0" dirty="0" smtClean="0"/>
                        <a:t> not worth 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I don’t trust myself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I don’t think I can do 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I’m worried to change my mind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I don’t know how to write my resume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endParaRPr lang="en-US" baseline="0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dirty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37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"/>
    </mc:Choice>
    <mc:Fallback>
      <p:transition spd="slow" advClick="0" advTm="5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980" y="680915"/>
            <a:ext cx="3715512" cy="57886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Do you wan to work with people</a:t>
            </a:r>
          </a:p>
          <a:p>
            <a:r>
              <a:rPr lang="en-US" dirty="0" smtClean="0"/>
              <a:t>Achieve sales target</a:t>
            </a:r>
          </a:p>
          <a:p>
            <a:r>
              <a:rPr lang="en-US" dirty="0" smtClean="0"/>
              <a:t>Work alone</a:t>
            </a:r>
          </a:p>
          <a:p>
            <a:r>
              <a:rPr lang="en-US" dirty="0" smtClean="0"/>
              <a:t>Spend time behind a computer</a:t>
            </a:r>
          </a:p>
          <a:p>
            <a:r>
              <a:rPr lang="en-US" dirty="0" smtClean="0"/>
              <a:t>Resolve complex issues</a:t>
            </a:r>
          </a:p>
          <a:p>
            <a:r>
              <a:rPr lang="en-US" dirty="0" smtClean="0"/>
              <a:t>Help people</a:t>
            </a:r>
          </a:p>
          <a:p>
            <a:r>
              <a:rPr lang="en-US" dirty="0" smtClean="0"/>
              <a:t>Work on long term projects</a:t>
            </a:r>
          </a:p>
          <a:p>
            <a:r>
              <a:rPr lang="en-US" dirty="0" smtClean="0"/>
              <a:t>Work on short term projects</a:t>
            </a:r>
          </a:p>
          <a:p>
            <a:r>
              <a:rPr lang="en-US" dirty="0" smtClean="0"/>
              <a:t>Diversity</a:t>
            </a:r>
          </a:p>
          <a:p>
            <a:r>
              <a:rPr lang="en-US" dirty="0" smtClean="0"/>
              <a:t>Work in a quiet place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0512" y="5364163"/>
            <a:ext cx="812800" cy="8128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783832" y="680915"/>
            <a:ext cx="3715512" cy="5788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Work in café</a:t>
            </a:r>
          </a:p>
          <a:p>
            <a:r>
              <a:rPr lang="en-US" dirty="0" smtClean="0"/>
              <a:t>Work in exotic places</a:t>
            </a:r>
          </a:p>
          <a:p>
            <a:r>
              <a:rPr lang="en-US" dirty="0" smtClean="0"/>
              <a:t>Ambition / power / Status</a:t>
            </a:r>
          </a:p>
          <a:p>
            <a:r>
              <a:rPr lang="en-US" dirty="0" smtClean="0"/>
              <a:t>Management</a:t>
            </a:r>
          </a:p>
          <a:p>
            <a:r>
              <a:rPr lang="en-US" dirty="0" smtClean="0"/>
              <a:t>Number</a:t>
            </a:r>
          </a:p>
          <a:p>
            <a:r>
              <a:rPr lang="en-US" dirty="0" smtClean="0"/>
              <a:t>Online job ?</a:t>
            </a:r>
          </a:p>
          <a:p>
            <a:r>
              <a:rPr lang="en-US" dirty="0" smtClean="0"/>
              <a:t>Remote job ?</a:t>
            </a:r>
          </a:p>
          <a:p>
            <a:r>
              <a:rPr lang="en-US" dirty="0" smtClean="0"/>
              <a:t>More time with family</a:t>
            </a:r>
          </a:p>
          <a:p>
            <a:r>
              <a:rPr lang="en-US" dirty="0" smtClean="0"/>
              <a:t>Manual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8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20"/>
    </mc:Choice>
    <mc:Fallback>
      <p:transition spd="slow" advClick="0" advTm="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people say about you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used to say that I’m creative, crazy, non conformist, they see me as potential journalist, documentary makers, writer, </a:t>
            </a:r>
            <a:r>
              <a:rPr lang="en-US" dirty="0" err="1" smtClean="0"/>
              <a:t>humanitarist</a:t>
            </a:r>
            <a:r>
              <a:rPr lang="en-US" dirty="0" smtClean="0"/>
              <a:t>, speaker, someone who can inspire</a:t>
            </a:r>
          </a:p>
          <a:p>
            <a:r>
              <a:rPr lang="en-US" dirty="0" smtClean="0"/>
              <a:t>How do I see myself ?</a:t>
            </a:r>
          </a:p>
          <a:p>
            <a:r>
              <a:rPr lang="en-US" dirty="0" smtClean="0"/>
              <a:t>What do people say about you ?</a:t>
            </a:r>
          </a:p>
          <a:p>
            <a:r>
              <a:rPr lang="en-US" dirty="0" smtClean="0"/>
              <a:t>How do you see yourself ?</a:t>
            </a:r>
            <a:endParaRPr lang="en-US" dirty="0"/>
          </a:p>
        </p:txBody>
      </p:sp>
      <p:pic>
        <p:nvPicPr>
          <p:cNvPr id="4" name="What people say about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51872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0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320"/>
    </mc:Choice>
    <mc:Fallback>
      <p:transition spd="slow" advClick="0" advTm="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you change the last 10 years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Were you the same person ?</a:t>
            </a:r>
          </a:p>
          <a:p>
            <a:r>
              <a:rPr lang="en-US" dirty="0" smtClean="0"/>
              <a:t>What are the positive changes</a:t>
            </a:r>
          </a:p>
          <a:p>
            <a:r>
              <a:rPr lang="en-US" dirty="0" smtClean="0"/>
              <a:t>What are the negative changes</a:t>
            </a:r>
          </a:p>
          <a:p>
            <a:r>
              <a:rPr lang="en-US" dirty="0" smtClean="0"/>
              <a:t>What made you feel happy ?</a:t>
            </a:r>
          </a:p>
          <a:p>
            <a:r>
              <a:rPr lang="en-US" dirty="0" smtClean="0"/>
              <a:t>What made you feel unhappy ?</a:t>
            </a:r>
          </a:p>
          <a:p>
            <a:r>
              <a:rPr lang="en-US" dirty="0" smtClean="0"/>
              <a:t>What doubt do you have ?</a:t>
            </a:r>
          </a:p>
        </p:txBody>
      </p:sp>
      <p:pic>
        <p:nvPicPr>
          <p:cNvPr id="4" name="10 years a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1000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50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50"/>
    </mc:Choice>
    <mc:Fallback>
      <p:transition spd="slow" advClick="0" advTm="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want for your life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 or write your ideal life</a:t>
            </a:r>
          </a:p>
          <a:p>
            <a:r>
              <a:rPr lang="en-US" dirty="0" smtClean="0"/>
              <a:t>Job, money, family, country, hobbies,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4" name="Dr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89616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1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80"/>
    </mc:Choice>
    <mc:Fallback>
      <p:transition spd="slow" advClick="0" advTm="2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Accepting the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Discourage, try, some progress, </a:t>
            </a:r>
            <a:r>
              <a:rPr lang="en-US" dirty="0" err="1"/>
              <a:t>a</a:t>
            </a:r>
            <a:r>
              <a:rPr lang="en-US" dirty="0" err="1" smtClean="0"/>
              <a:t>dreline</a:t>
            </a:r>
            <a:r>
              <a:rPr lang="en-US" dirty="0" smtClean="0"/>
              <a:t>, overdo, slowdown, no more progress,   hit the wall, lose motivation, told off by people, discourage, give up</a:t>
            </a:r>
          </a:p>
          <a:p>
            <a:r>
              <a:rPr lang="en-US" dirty="0" smtClean="0"/>
              <a:t>You can do</a:t>
            </a:r>
          </a:p>
          <a:p>
            <a:r>
              <a:rPr lang="en-US" dirty="0" smtClean="0"/>
              <a:t>Accept the risk</a:t>
            </a:r>
          </a:p>
          <a:p>
            <a:r>
              <a:rPr lang="en-US" dirty="0" smtClean="0"/>
              <a:t>Financial</a:t>
            </a:r>
          </a:p>
          <a:p>
            <a:r>
              <a:rPr lang="en-US" dirty="0" smtClean="0"/>
              <a:t>Alone process</a:t>
            </a:r>
          </a:p>
          <a:p>
            <a:r>
              <a:rPr lang="en-US" dirty="0" smtClean="0"/>
              <a:t>Exhaustion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53040" y="48148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3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50"/>
    </mc:Choice>
    <mc:Fallback>
      <p:transition spd="slow" advClick="0" advTm="6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Facing Doubts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own doubt and those of others</a:t>
            </a:r>
            <a:endParaRPr lang="en-US" dirty="0"/>
          </a:p>
        </p:txBody>
      </p:sp>
      <p:pic>
        <p:nvPicPr>
          <p:cNvPr id="4" name="Doub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1000" y="877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0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60"/>
    </mc:Choice>
    <mc:Fallback>
      <p:transition spd="slow" advClick="0" advTm="1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Failure: what is failure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71328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0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00"/>
    </mc:Choice>
    <mc:Fallback>
      <p:transition spd="slow" advClick="0" advTm="1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88" y="230365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should you do next ?</a:t>
            </a:r>
            <a:br>
              <a:rPr lang="en-US" dirty="0" smtClean="0"/>
            </a:br>
            <a:r>
              <a:rPr lang="en-US" dirty="0" smtClean="0"/>
              <a:t>What actions can I take ?</a:t>
            </a:r>
            <a:br>
              <a:rPr lang="en-US" dirty="0" smtClean="0"/>
            </a:br>
            <a:r>
              <a:rPr lang="en-US" dirty="0" smtClean="0"/>
              <a:t>Who can help you 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Request a full seminar</a:t>
            </a:r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97008" y="6085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6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"/>
    </mc:Choice>
    <mc:Fallback>
      <p:transition spd="slow" advTm="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moment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27" y="1825625"/>
            <a:ext cx="4326465" cy="299923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806952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Hit the limit</a:t>
            </a:r>
          </a:p>
          <a:p>
            <a:r>
              <a:rPr lang="en-US" dirty="0" smtClean="0"/>
              <a:t>Have enough</a:t>
            </a:r>
          </a:p>
          <a:p>
            <a:r>
              <a:rPr lang="en-US" dirty="0" smtClean="0"/>
              <a:t>Need a change</a:t>
            </a:r>
          </a:p>
          <a:p>
            <a:r>
              <a:rPr lang="en-US" dirty="0" smtClean="0"/>
              <a:t>Tired</a:t>
            </a:r>
          </a:p>
          <a:p>
            <a:r>
              <a:rPr lang="en-US" dirty="0" smtClean="0"/>
              <a:t>Don’t belong there</a:t>
            </a:r>
          </a:p>
          <a:p>
            <a:r>
              <a:rPr lang="en-US" dirty="0" smtClean="0"/>
              <a:t>Don’t know what to do</a:t>
            </a:r>
          </a:p>
          <a:p>
            <a:r>
              <a:rPr lang="en-US" dirty="0" smtClean="0"/>
              <a:t>Feeling stuck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000" y="5364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3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80"/>
    </mc:Choice>
    <mc:Fallback>
      <p:transition spd="slow" advClick="0" advTm="1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the subject</a:t>
            </a:r>
          </a:p>
          <a:p>
            <a:r>
              <a:rPr lang="en-US" dirty="0" smtClean="0"/>
              <a:t>Take a short course (paying or free ; onsite, online)</a:t>
            </a:r>
          </a:p>
          <a:p>
            <a:r>
              <a:rPr lang="en-US" dirty="0" smtClean="0"/>
              <a:t>Watch </a:t>
            </a:r>
            <a:r>
              <a:rPr lang="en-US" dirty="0" err="1" smtClean="0"/>
              <a:t>youtube</a:t>
            </a:r>
            <a:r>
              <a:rPr lang="en-US" dirty="0" smtClean="0"/>
              <a:t> video</a:t>
            </a:r>
          </a:p>
          <a:p>
            <a:r>
              <a:rPr lang="en-US" dirty="0" smtClean="0"/>
              <a:t>Meet people who are doing what you want to do</a:t>
            </a:r>
          </a:p>
          <a:p>
            <a:r>
              <a:rPr lang="en-US" dirty="0" smtClean="0"/>
              <a:t>Read article</a:t>
            </a:r>
          </a:p>
          <a:p>
            <a:r>
              <a:rPr lang="en-US" dirty="0" smtClean="0"/>
              <a:t>Try your own small thing and see how people react</a:t>
            </a:r>
          </a:p>
          <a:p>
            <a:r>
              <a:rPr lang="en-US" dirty="0" smtClean="0"/>
              <a:t>Go to </a:t>
            </a:r>
            <a:r>
              <a:rPr lang="en-US" dirty="0" err="1" smtClean="0"/>
              <a:t>Meetups</a:t>
            </a:r>
            <a:endParaRPr lang="en-US" dirty="0" smtClean="0"/>
          </a:p>
          <a:p>
            <a:r>
              <a:rPr lang="en-US" dirty="0" smtClean="0"/>
              <a:t>Knock on doors</a:t>
            </a:r>
          </a:p>
        </p:txBody>
      </p:sp>
    </p:spTree>
    <p:extLst>
      <p:ext uri="{BB962C8B-B14F-4D97-AF65-F5344CB8AC3E}">
        <p14:creationId xmlns:p14="http://schemas.microsoft.com/office/powerpoint/2010/main" val="212485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isolate yourself</a:t>
            </a:r>
          </a:p>
          <a:p>
            <a:r>
              <a:rPr lang="en-US" dirty="0" smtClean="0"/>
              <a:t>Speak to the right people</a:t>
            </a:r>
          </a:p>
          <a:p>
            <a:r>
              <a:rPr lang="en-US" dirty="0" smtClean="0"/>
              <a:t>Ask people what they think of you</a:t>
            </a:r>
          </a:p>
        </p:txBody>
      </p:sp>
    </p:spTree>
    <p:extLst>
      <p:ext uri="{BB962C8B-B14F-4D97-AF65-F5344CB8AC3E}">
        <p14:creationId xmlns:p14="http://schemas.microsoft.com/office/powerpoint/2010/main" val="150930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solve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down anonymously something you wish to do</a:t>
            </a:r>
          </a:p>
          <a:p>
            <a:r>
              <a:rPr lang="en-US" dirty="0" smtClean="0"/>
              <a:t>Everyone suggest a solution</a:t>
            </a:r>
          </a:p>
          <a:p>
            <a:r>
              <a:rPr lang="en-US" dirty="0" smtClean="0"/>
              <a:t>Write down an action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Situation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Honest</a:t>
            </a:r>
          </a:p>
          <a:p>
            <a:r>
              <a:rPr lang="en-US" dirty="0" smtClean="0"/>
              <a:t>Get it out of your chest</a:t>
            </a:r>
          </a:p>
          <a:p>
            <a:r>
              <a:rPr lang="en-US" dirty="0" smtClean="0"/>
              <a:t>How do you feel ?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7280" y="6215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3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70"/>
    </mc:Choice>
    <mc:Fallback>
      <p:transition spd="slow" advClick="0" advTm="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4273"/>
              </p:ext>
            </p:extLst>
          </p:nvPr>
        </p:nvGraphicFramePr>
        <p:xfrm>
          <a:off x="1979364" y="888212"/>
          <a:ext cx="7823004" cy="5437304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177655"/>
                <a:gridCol w="4645349"/>
              </a:tblGrid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Statements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                2               3              4                 5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(Worse) </a:t>
                      </a:r>
                      <a:r>
                        <a:rPr lang="en-US" baseline="0" dirty="0" smtClean="0"/>
                        <a:t>                </a:t>
                      </a:r>
                      <a:r>
                        <a:rPr lang="en-US" dirty="0" smtClean="0"/>
                        <a:t>(neutral) </a:t>
                      </a:r>
                      <a:r>
                        <a:rPr lang="en-US" baseline="0" dirty="0" smtClean="0"/>
                        <a:t>                  </a:t>
                      </a:r>
                      <a:r>
                        <a:rPr lang="en-US" dirty="0" smtClean="0"/>
                        <a:t>(best)</a:t>
                      </a:r>
                      <a:endParaRPr lang="en-US" dirty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</a:t>
                      </a:r>
                      <a:r>
                        <a:rPr lang="en-US" baseline="0" dirty="0" smtClean="0"/>
                        <a:t> like my job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1                 2               3              4                 5</a:t>
                      </a:r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 want to stay in the same industry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1                 2               3              4                 5</a:t>
                      </a:r>
                      <a:endParaRPr lang="en-US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 like my 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1                 2               3              4                 5</a:t>
                      </a:r>
                      <a:endParaRPr lang="en-US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I’m happy with my boss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1                 2               3              4                 5</a:t>
                      </a:r>
                      <a:endParaRPr lang="en-US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 like</a:t>
                      </a:r>
                      <a:r>
                        <a:rPr lang="en-US" baseline="0" dirty="0" smtClean="0"/>
                        <a:t> my coworkers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1                 2               3              4                 5</a:t>
                      </a:r>
                      <a:endParaRPr lang="en-US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 am satisfied with my salary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1                 2               3              4                 5</a:t>
                      </a:r>
                      <a:endParaRPr lang="en-US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 do</a:t>
                      </a:r>
                      <a:r>
                        <a:rPr lang="en-US" baseline="0" dirty="0" smtClean="0"/>
                        <a:t> my job well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1                 2               3              4                 5</a:t>
                      </a:r>
                      <a:endParaRPr lang="en-US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 don’t need more training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1                 2               3              4                 5</a:t>
                      </a:r>
                      <a:endParaRPr lang="en-US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 have a good work life</a:t>
                      </a:r>
                      <a:r>
                        <a:rPr lang="en-US" baseline="0" dirty="0" smtClean="0"/>
                        <a:t> balance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1                 2               3              4                 5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General assess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7088" y="8882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9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0"/>
    </mc:Choice>
    <mc:Fallback>
      <p:transition spd="slow" advClick="0" advTm="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Strengths and weaknesses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your strengths ?</a:t>
            </a:r>
          </a:p>
          <a:p>
            <a:r>
              <a:rPr lang="en-US" dirty="0" smtClean="0"/>
              <a:t>How often do you use this strength at work ?</a:t>
            </a:r>
          </a:p>
          <a:p>
            <a:r>
              <a:rPr lang="en-US" dirty="0" smtClean="0"/>
              <a:t>What are your weaknesses ?</a:t>
            </a:r>
            <a:endParaRPr lang="en-US" dirty="0" smtClean="0"/>
          </a:p>
          <a:p>
            <a:r>
              <a:rPr lang="en-US" dirty="0" smtClean="0"/>
              <a:t>How often do you use your weakness at work 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Strengths and weaknes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1600" y="53641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9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10"/>
    </mc:Choice>
    <mc:Fallback>
      <p:transition spd="slow" advClick="0" advTm="2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272209"/>
              </p:ext>
            </p:extLst>
          </p:nvPr>
        </p:nvGraphicFramePr>
        <p:xfrm>
          <a:off x="480166" y="822960"/>
          <a:ext cx="10712090" cy="5316867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464202"/>
                <a:gridCol w="3877056"/>
                <a:gridCol w="4370832"/>
              </a:tblGrid>
              <a:tr h="603504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Skills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dirty="0" smtClean="0"/>
                        <a:t>          2             3            4            5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baseline="0" dirty="0" smtClean="0"/>
                        <a:t>Worse               Neutral                  Best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0%       25%        50%        75%         100%</a:t>
                      </a:r>
                      <a:endParaRPr lang="en-US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Managing people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dirty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Excel spreadsheet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Calculation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Manual skills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Selling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Presenting / Speaking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Coding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Software / 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Drawing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dirty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Strength percenta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2256" y="4165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5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80"/>
    </mc:Choice>
    <mc:Fallback>
      <p:transition spd="slow" advClick="0" advTm="3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62631"/>
              </p:ext>
            </p:extLst>
          </p:nvPr>
        </p:nvGraphicFramePr>
        <p:xfrm>
          <a:off x="420625" y="987552"/>
          <a:ext cx="11521438" cy="5316867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738992"/>
                <a:gridCol w="3781577"/>
                <a:gridCol w="5000869"/>
              </a:tblGrid>
              <a:tr h="631859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Skills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dirty="0" smtClean="0"/>
                        <a:t>          2             3            4            5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en-US" baseline="0" dirty="0" smtClean="0"/>
                        <a:t>Worse               Neutral                  Best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0%       25%        50%        75%         100%</a:t>
                      </a:r>
                      <a:endParaRPr lang="en-US" dirty="0" smtClean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Researching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dirty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Writing report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Solving </a:t>
                      </a:r>
                      <a:r>
                        <a:rPr lang="en-US" dirty="0" smtClean="0"/>
                        <a:t>problem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Dealing</a:t>
                      </a:r>
                      <a:r>
                        <a:rPr lang="en-US" baseline="0" dirty="0" smtClean="0"/>
                        <a:t> with </a:t>
                      </a:r>
                      <a:r>
                        <a:rPr lang="en-US" dirty="0" smtClean="0"/>
                        <a:t>customers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Work in team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Work alone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Use</a:t>
                      </a:r>
                      <a:r>
                        <a:rPr lang="en-US" baseline="0" dirty="0" smtClean="0"/>
                        <a:t> creativity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r>
                        <a:rPr lang="en-US" dirty="0" smtClean="0"/>
                        <a:t>Discuss strategy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1964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lain"/>
                      </a:pPr>
                      <a:r>
                        <a:rPr lang="en-US" baseline="0" dirty="0" smtClean="0"/>
                        <a:t>          2             3            4            5</a:t>
                      </a:r>
                      <a:endParaRPr lang="en-US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54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"/>
    </mc:Choice>
    <mc:Fallback>
      <p:transition spd="slow" advClick="0" advTm="5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 the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Pick 3 strengths</a:t>
            </a:r>
          </a:p>
          <a:p>
            <a:r>
              <a:rPr lang="en-US" dirty="0" smtClean="0"/>
              <a:t>How much time do you spend using them ?</a:t>
            </a:r>
          </a:p>
          <a:p>
            <a:endParaRPr lang="en-US" dirty="0"/>
          </a:p>
          <a:p>
            <a:r>
              <a:rPr lang="en-US" dirty="0" smtClean="0"/>
              <a:t>Pick 3 weaknesses</a:t>
            </a:r>
          </a:p>
          <a:p>
            <a:r>
              <a:rPr lang="en-US" dirty="0" smtClean="0"/>
              <a:t>How much time do you spend using them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79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holding you back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lding b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23856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8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935</Words>
  <Application>Microsoft Macintosh PowerPoint</Application>
  <PresentationFormat>Widescreen</PresentationFormat>
  <Paragraphs>193</Paragraphs>
  <Slides>22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Calibri Light</vt:lpstr>
      <vt:lpstr>Arial</vt:lpstr>
      <vt:lpstr>Office Theme</vt:lpstr>
      <vt:lpstr>Reinvent Yourself</vt:lpstr>
      <vt:lpstr>That moment</vt:lpstr>
      <vt:lpstr>Professional Situation Assessment</vt:lpstr>
      <vt:lpstr>PowerPoint Presentation</vt:lpstr>
      <vt:lpstr>Strengths and weaknesses</vt:lpstr>
      <vt:lpstr>PowerPoint Presentation</vt:lpstr>
      <vt:lpstr>PowerPoint Presentation</vt:lpstr>
      <vt:lpstr>Discuss the results</vt:lpstr>
      <vt:lpstr>What is holding you back ?</vt:lpstr>
      <vt:lpstr>PowerPoint Presentation</vt:lpstr>
      <vt:lpstr>PowerPoint Presentation</vt:lpstr>
      <vt:lpstr>PowerPoint Presentation</vt:lpstr>
      <vt:lpstr>What do people say about you ?</vt:lpstr>
      <vt:lpstr>How did you change the last 10 years ?</vt:lpstr>
      <vt:lpstr>What do you want for your life ?</vt:lpstr>
      <vt:lpstr>Accepting the risks</vt:lpstr>
      <vt:lpstr>Facing Doubts</vt:lpstr>
      <vt:lpstr>Failure: what is failure ?</vt:lpstr>
      <vt:lpstr>What should you do next ? What actions can I take ? Who can help you ?  Request a full seminar</vt:lpstr>
      <vt:lpstr>What can you do</vt:lpstr>
      <vt:lpstr>PowerPoint Presentation</vt:lpstr>
      <vt:lpstr>Let’s solve problem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59</cp:revision>
  <dcterms:created xsi:type="dcterms:W3CDTF">2019-06-28T04:30:06Z</dcterms:created>
  <dcterms:modified xsi:type="dcterms:W3CDTF">2019-06-28T08:23:19Z</dcterms:modified>
</cp:coreProperties>
</file>